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281" r:id="rId36"/>
    <p:sldId id="282" r:id="rId37"/>
    <p:sldId id="283" r:id="rId38"/>
    <p:sldId id="284" r:id="rId39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Gagalin" charset="1" panose="00000500000000000000"/>
      <p:regular r:id="rId1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slides/slide1.xml" Type="http://schemas.openxmlformats.org/officeDocument/2006/relationships/slide"/><Relationship Id="rId12" Target="slides/slide2.xml" Type="http://schemas.openxmlformats.org/officeDocument/2006/relationships/slide"/><Relationship Id="rId13" Target="slides/slide3.xml" Type="http://schemas.openxmlformats.org/officeDocument/2006/relationships/slide"/><Relationship Id="rId14" Target="slides/slide4.xml" Type="http://schemas.openxmlformats.org/officeDocument/2006/relationships/slide"/><Relationship Id="rId15" Target="slides/slide5.xml" Type="http://schemas.openxmlformats.org/officeDocument/2006/relationships/slide"/><Relationship Id="rId16" Target="slides/slide6.xml" Type="http://schemas.openxmlformats.org/officeDocument/2006/relationships/slide"/><Relationship Id="rId17" Target="slides/slide7.xml" Type="http://schemas.openxmlformats.org/officeDocument/2006/relationships/slide"/><Relationship Id="rId18" Target="slides/slide8.xml" Type="http://schemas.openxmlformats.org/officeDocument/2006/relationships/slide"/><Relationship Id="rId19" Target="slides/slide9.xml" Type="http://schemas.openxmlformats.org/officeDocument/2006/relationships/slide"/><Relationship Id="rId2" Target="presProps.xml" Type="http://schemas.openxmlformats.org/officeDocument/2006/relationships/presProps"/><Relationship Id="rId20" Target="slides/slide10.xml" Type="http://schemas.openxmlformats.org/officeDocument/2006/relationships/slide"/><Relationship Id="rId21" Target="slides/slide11.xml" Type="http://schemas.openxmlformats.org/officeDocument/2006/relationships/slide"/><Relationship Id="rId22" Target="slides/slide12.xml" Type="http://schemas.openxmlformats.org/officeDocument/2006/relationships/slide"/><Relationship Id="rId23" Target="slides/slide13.xml" Type="http://schemas.openxmlformats.org/officeDocument/2006/relationships/slide"/><Relationship Id="rId24" Target="slides/slide14.xml" Type="http://schemas.openxmlformats.org/officeDocument/2006/relationships/slide"/><Relationship Id="rId25" Target="slides/slide15.xml" Type="http://schemas.openxmlformats.org/officeDocument/2006/relationships/slide"/><Relationship Id="rId26" Target="slides/slide16.xml" Type="http://schemas.openxmlformats.org/officeDocument/2006/relationships/slide"/><Relationship Id="rId27" Target="slides/slide17.xml" Type="http://schemas.openxmlformats.org/officeDocument/2006/relationships/slide"/><Relationship Id="rId28" Target="slides/slide18.xml" Type="http://schemas.openxmlformats.org/officeDocument/2006/relationships/slide"/><Relationship Id="rId29" Target="slides/slide19.xml" Type="http://schemas.openxmlformats.org/officeDocument/2006/relationships/slide"/><Relationship Id="rId3" Target="viewProps.xml" Type="http://schemas.openxmlformats.org/officeDocument/2006/relationships/viewProps"/><Relationship Id="rId30" Target="slides/slide20.xml" Type="http://schemas.openxmlformats.org/officeDocument/2006/relationships/slide"/><Relationship Id="rId31" Target="slides/slide21.xml" Type="http://schemas.openxmlformats.org/officeDocument/2006/relationships/slide"/><Relationship Id="rId32" Target="slides/slide22.xml" Type="http://schemas.openxmlformats.org/officeDocument/2006/relationships/slide"/><Relationship Id="rId33" Target="slides/slide23.xml" Type="http://schemas.openxmlformats.org/officeDocument/2006/relationships/slide"/><Relationship Id="rId34" Target="slides/slide24.xml" Type="http://schemas.openxmlformats.org/officeDocument/2006/relationships/slide"/><Relationship Id="rId35" Target="slides/slide25.xml" Type="http://schemas.openxmlformats.org/officeDocument/2006/relationships/slide"/><Relationship Id="rId36" Target="slides/slide26.xml" Type="http://schemas.openxmlformats.org/officeDocument/2006/relationships/slide"/><Relationship Id="rId37" Target="slides/slide27.xml" Type="http://schemas.openxmlformats.org/officeDocument/2006/relationships/slide"/><Relationship Id="rId38" Target="slides/slide28.xml" Type="http://schemas.openxmlformats.org/officeDocument/2006/relationships/slide"/><Relationship Id="rId39" Target="slides/slide29.xml" Type="http://schemas.openxmlformats.org/officeDocument/2006/relationships/slide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6.svg" Type="http://schemas.openxmlformats.org/officeDocument/2006/relationships/image"/><Relationship Id="rId11" Target="../media/image67.png" Type="http://schemas.openxmlformats.org/officeDocument/2006/relationships/image"/><Relationship Id="rId12" Target="../media/image68.svg" Type="http://schemas.openxmlformats.org/officeDocument/2006/relationships/image"/><Relationship Id="rId2" Target="../media/image1.jpeg" Type="http://schemas.openxmlformats.org/officeDocument/2006/relationships/image"/><Relationship Id="rId3" Target="../media/image51.png" Type="http://schemas.openxmlformats.org/officeDocument/2006/relationships/image"/><Relationship Id="rId4" Target="../media/image52.svg" Type="http://schemas.openxmlformats.org/officeDocument/2006/relationships/image"/><Relationship Id="rId5" Target="../media/image53.png" Type="http://schemas.openxmlformats.org/officeDocument/2006/relationships/image"/><Relationship Id="rId6" Target="../media/image54.svg" Type="http://schemas.openxmlformats.org/officeDocument/2006/relationships/image"/><Relationship Id="rId7" Target="../media/image63.png" Type="http://schemas.openxmlformats.org/officeDocument/2006/relationships/image"/><Relationship Id="rId8" Target="../media/image64.svg" Type="http://schemas.openxmlformats.org/officeDocument/2006/relationships/image"/><Relationship Id="rId9" Target="../media/image65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6.svg" Type="http://schemas.openxmlformats.org/officeDocument/2006/relationships/image"/><Relationship Id="rId2" Target="../media/image28.jpeg" Type="http://schemas.openxmlformats.org/officeDocument/2006/relationships/image"/><Relationship Id="rId3" Target="../media/image69.png" Type="http://schemas.openxmlformats.org/officeDocument/2006/relationships/image"/><Relationship Id="rId4" Target="../media/image70.svg" Type="http://schemas.openxmlformats.org/officeDocument/2006/relationships/image"/><Relationship Id="rId5" Target="../media/image71.png" Type="http://schemas.openxmlformats.org/officeDocument/2006/relationships/image"/><Relationship Id="rId6" Target="../media/image72.svg" Type="http://schemas.openxmlformats.org/officeDocument/2006/relationships/image"/><Relationship Id="rId7" Target="../media/image73.png" Type="http://schemas.openxmlformats.org/officeDocument/2006/relationships/image"/><Relationship Id="rId8" Target="../media/image74.svg" Type="http://schemas.openxmlformats.org/officeDocument/2006/relationships/image"/><Relationship Id="rId9" Target="../media/image75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2.svg" Type="http://schemas.openxmlformats.org/officeDocument/2006/relationships/image"/><Relationship Id="rId2" Target="../media/image22.jpeg" Type="http://schemas.openxmlformats.org/officeDocument/2006/relationships/image"/><Relationship Id="rId3" Target="../media/image77.png" Type="http://schemas.openxmlformats.org/officeDocument/2006/relationships/image"/><Relationship Id="rId4" Target="../media/image78.svg" Type="http://schemas.openxmlformats.org/officeDocument/2006/relationships/image"/><Relationship Id="rId5" Target="../media/image73.png" Type="http://schemas.openxmlformats.org/officeDocument/2006/relationships/image"/><Relationship Id="rId6" Target="../media/image74.svg" Type="http://schemas.openxmlformats.org/officeDocument/2006/relationships/image"/><Relationship Id="rId7" Target="../media/image79.png" Type="http://schemas.openxmlformats.org/officeDocument/2006/relationships/image"/><Relationship Id="rId8" Target="../media/image80.svg" Type="http://schemas.openxmlformats.org/officeDocument/2006/relationships/image"/><Relationship Id="rId9" Target="../media/image81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0.svg" Type="http://schemas.openxmlformats.org/officeDocument/2006/relationships/image"/><Relationship Id="rId2" Target="../media/image6.jpeg" Type="http://schemas.openxmlformats.org/officeDocument/2006/relationships/image"/><Relationship Id="rId3" Target="../media/image83.png" Type="http://schemas.openxmlformats.org/officeDocument/2006/relationships/image"/><Relationship Id="rId4" Target="../media/image84.svg" Type="http://schemas.openxmlformats.org/officeDocument/2006/relationships/image"/><Relationship Id="rId5" Target="../media/image85.png" Type="http://schemas.openxmlformats.org/officeDocument/2006/relationships/image"/><Relationship Id="rId6" Target="../media/image86.svg" Type="http://schemas.openxmlformats.org/officeDocument/2006/relationships/image"/><Relationship Id="rId7" Target="../media/image87.png" Type="http://schemas.openxmlformats.org/officeDocument/2006/relationships/image"/><Relationship Id="rId8" Target="../media/image88.svg" Type="http://schemas.openxmlformats.org/officeDocument/2006/relationships/image"/><Relationship Id="rId9" Target="../media/image89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6.svg" Type="http://schemas.openxmlformats.org/officeDocument/2006/relationships/image"/><Relationship Id="rId11" Target="../media/image97.png" Type="http://schemas.openxmlformats.org/officeDocument/2006/relationships/image"/><Relationship Id="rId12" Target="../media/image98.png" Type="http://schemas.openxmlformats.org/officeDocument/2006/relationships/image"/><Relationship Id="rId13" Target="../media/image99.svg" Type="http://schemas.openxmlformats.org/officeDocument/2006/relationships/image"/><Relationship Id="rId14" Target="../media/image100.png" Type="http://schemas.openxmlformats.org/officeDocument/2006/relationships/image"/><Relationship Id="rId2" Target="../media/image11.jpeg" Type="http://schemas.openxmlformats.org/officeDocument/2006/relationships/image"/><Relationship Id="rId3" Target="../media/image91.png" Type="http://schemas.openxmlformats.org/officeDocument/2006/relationships/image"/><Relationship Id="rId4" Target="../media/image92.svg" Type="http://schemas.openxmlformats.org/officeDocument/2006/relationships/image"/><Relationship Id="rId5" Target="../media/image93.png" Type="http://schemas.openxmlformats.org/officeDocument/2006/relationships/image"/><Relationship Id="rId6" Target="../media/image94.svg" Type="http://schemas.openxmlformats.org/officeDocument/2006/relationships/image"/><Relationship Id="rId7" Target="../media/image73.png" Type="http://schemas.openxmlformats.org/officeDocument/2006/relationships/image"/><Relationship Id="rId8" Target="../media/image74.svg" Type="http://schemas.openxmlformats.org/officeDocument/2006/relationships/image"/><Relationship Id="rId9" Target="../media/image95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8.svg" Type="http://schemas.openxmlformats.org/officeDocument/2006/relationships/image"/><Relationship Id="rId2" Target="../media/image1.jpeg" Type="http://schemas.openxmlformats.org/officeDocument/2006/relationships/image"/><Relationship Id="rId3" Target="../media/image101.png" Type="http://schemas.openxmlformats.org/officeDocument/2006/relationships/image"/><Relationship Id="rId4" Target="../media/image102.svg" Type="http://schemas.openxmlformats.org/officeDocument/2006/relationships/image"/><Relationship Id="rId5" Target="../media/image103.png" Type="http://schemas.openxmlformats.org/officeDocument/2006/relationships/image"/><Relationship Id="rId6" Target="../media/image104.svg" Type="http://schemas.openxmlformats.org/officeDocument/2006/relationships/image"/><Relationship Id="rId7" Target="../media/image105.png" Type="http://schemas.openxmlformats.org/officeDocument/2006/relationships/image"/><Relationship Id="rId8" Target="../media/image106.svg" Type="http://schemas.openxmlformats.org/officeDocument/2006/relationships/image"/><Relationship Id="rId9" Target="../media/image107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6.svg" Type="http://schemas.openxmlformats.org/officeDocument/2006/relationships/image"/><Relationship Id="rId11" Target="../media/image117.png" Type="http://schemas.openxmlformats.org/officeDocument/2006/relationships/image"/><Relationship Id="rId12" Target="../media/image118.svg" Type="http://schemas.openxmlformats.org/officeDocument/2006/relationships/image"/><Relationship Id="rId13" Target="../media/image119.png" Type="http://schemas.openxmlformats.org/officeDocument/2006/relationships/image"/><Relationship Id="rId14" Target="../media/image120.svg" Type="http://schemas.openxmlformats.org/officeDocument/2006/relationships/image"/><Relationship Id="rId15" Target="../media/image121.png" Type="http://schemas.openxmlformats.org/officeDocument/2006/relationships/image"/><Relationship Id="rId16" Target="../media/image122.svg" Type="http://schemas.openxmlformats.org/officeDocument/2006/relationships/image"/><Relationship Id="rId2" Target="../media/image28.jpeg" Type="http://schemas.openxmlformats.org/officeDocument/2006/relationships/image"/><Relationship Id="rId3" Target="../media/image109.png" Type="http://schemas.openxmlformats.org/officeDocument/2006/relationships/image"/><Relationship Id="rId4" Target="../media/image110.svg" Type="http://schemas.openxmlformats.org/officeDocument/2006/relationships/image"/><Relationship Id="rId5" Target="../media/image111.png" Type="http://schemas.openxmlformats.org/officeDocument/2006/relationships/image"/><Relationship Id="rId6" Target="../media/image112.svg" Type="http://schemas.openxmlformats.org/officeDocument/2006/relationships/image"/><Relationship Id="rId7" Target="../media/image113.png" Type="http://schemas.openxmlformats.org/officeDocument/2006/relationships/image"/><Relationship Id="rId8" Target="../media/image114.svg" Type="http://schemas.openxmlformats.org/officeDocument/2006/relationships/image"/><Relationship Id="rId9" Target="../media/image115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jpeg" Type="http://schemas.openxmlformats.org/officeDocument/2006/relationships/image"/><Relationship Id="rId3" Target="../media/image123.png" Type="http://schemas.openxmlformats.org/officeDocument/2006/relationships/image"/><Relationship Id="rId4" Target="../media/image124.svg" Type="http://schemas.openxmlformats.org/officeDocument/2006/relationships/image"/><Relationship Id="rId5" Target="../media/image125.png" Type="http://schemas.openxmlformats.org/officeDocument/2006/relationships/image"/><Relationship Id="rId6" Target="../media/image126.sv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4.svg" Type="http://schemas.openxmlformats.org/officeDocument/2006/relationships/image"/><Relationship Id="rId2" Target="../media/image6.jpeg" Type="http://schemas.openxmlformats.org/officeDocument/2006/relationships/image"/><Relationship Id="rId3" Target="../media/image127.png" Type="http://schemas.openxmlformats.org/officeDocument/2006/relationships/image"/><Relationship Id="rId4" Target="../media/image128.svg" Type="http://schemas.openxmlformats.org/officeDocument/2006/relationships/image"/><Relationship Id="rId5" Target="../media/image129.png" Type="http://schemas.openxmlformats.org/officeDocument/2006/relationships/image"/><Relationship Id="rId6" Target="../media/image130.svg" Type="http://schemas.openxmlformats.org/officeDocument/2006/relationships/image"/><Relationship Id="rId7" Target="../media/image131.png" Type="http://schemas.openxmlformats.org/officeDocument/2006/relationships/image"/><Relationship Id="rId8" Target="../media/image132.svg" Type="http://schemas.openxmlformats.org/officeDocument/2006/relationships/image"/><Relationship Id="rId9" Target="../media/image133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../media/image45.png" Type="http://schemas.openxmlformats.org/officeDocument/2006/relationships/image"/><Relationship Id="rId4" Target="../media/image46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Relationship Id="rId5" Target="../media/image9.png" Type="http://schemas.openxmlformats.org/officeDocument/2006/relationships/image"/><Relationship Id="rId6" Target="../media/image10.sv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5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36.png" Type="http://schemas.openxmlformats.org/officeDocument/2006/relationships/image"/><Relationship Id="rId4" Target="../media/image137.svg" Type="http://schemas.openxmlformats.org/officeDocument/2006/relationships/image"/><Relationship Id="rId5" Target="../media/image138.png" Type="http://schemas.openxmlformats.org/officeDocument/2006/relationships/image"/><Relationship Id="rId6" Target="../media/image139.svg" Type="http://schemas.openxmlformats.org/officeDocument/2006/relationships/image"/><Relationship Id="rId7" Target="../media/image140.png" Type="http://schemas.openxmlformats.org/officeDocument/2006/relationships/image"/><Relationship Id="rId8" Target="../media/image141.svg" Type="http://schemas.openxmlformats.org/officeDocument/2006/relationships/image"/><Relationship Id="rId9" Target="../media/image142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3.jpeg" Type="http://schemas.openxmlformats.org/officeDocument/2006/relationships/image"/><Relationship Id="rId3" Target="../media/image144.png" Type="http://schemas.openxmlformats.org/officeDocument/2006/relationships/image"/><Relationship Id="rId4" Target="../media/image145.sv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jpeg" Type="http://schemas.openxmlformats.org/officeDocument/2006/relationships/image"/><Relationship Id="rId3" Target="../media/image146.png" Type="http://schemas.openxmlformats.org/officeDocument/2006/relationships/image"/><Relationship Id="rId4" Target="../media/image147.svg" Type="http://schemas.openxmlformats.org/officeDocument/2006/relationships/image"/><Relationship Id="rId5" Target="../media/image148.png" Type="http://schemas.openxmlformats.org/officeDocument/2006/relationships/image"/><Relationship Id="rId6" Target="../media/image149.svg" Type="http://schemas.openxmlformats.org/officeDocument/2006/relationships/image"/><Relationship Id="rId7" Target="../media/image150.png" Type="http://schemas.openxmlformats.org/officeDocument/2006/relationships/image"/><Relationship Id="rId8" Target="../media/image151.sv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9.svg" Type="http://schemas.openxmlformats.org/officeDocument/2006/relationships/image"/><Relationship Id="rId11" Target="../media/image160.png" Type="http://schemas.openxmlformats.org/officeDocument/2006/relationships/image"/><Relationship Id="rId12" Target="../media/image161.svg" Type="http://schemas.openxmlformats.org/officeDocument/2006/relationships/image"/><Relationship Id="rId13" Target="../media/image162.png" Type="http://schemas.openxmlformats.org/officeDocument/2006/relationships/image"/><Relationship Id="rId14" Target="../media/image163.svg" Type="http://schemas.openxmlformats.org/officeDocument/2006/relationships/image"/><Relationship Id="rId2" Target="../media/image22.jpeg" Type="http://schemas.openxmlformats.org/officeDocument/2006/relationships/image"/><Relationship Id="rId3" Target="../media/image152.png" Type="http://schemas.openxmlformats.org/officeDocument/2006/relationships/image"/><Relationship Id="rId4" Target="../media/image153.svg" Type="http://schemas.openxmlformats.org/officeDocument/2006/relationships/image"/><Relationship Id="rId5" Target="../media/image154.png" Type="http://schemas.openxmlformats.org/officeDocument/2006/relationships/image"/><Relationship Id="rId6" Target="../media/image155.svg" Type="http://schemas.openxmlformats.org/officeDocument/2006/relationships/image"/><Relationship Id="rId7" Target="../media/image156.png" Type="http://schemas.openxmlformats.org/officeDocument/2006/relationships/image"/><Relationship Id="rId8" Target="../media/image157.svg" Type="http://schemas.openxmlformats.org/officeDocument/2006/relationships/image"/><Relationship Id="rId9" Target="../media/image158.pn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Relationship Id="rId3" Target="../media/image164.png" Type="http://schemas.openxmlformats.org/officeDocument/2006/relationships/image"/><Relationship Id="rId4" Target="../media/image138.png" Type="http://schemas.openxmlformats.org/officeDocument/2006/relationships/image"/><Relationship Id="rId5" Target="../media/image139.svg" Type="http://schemas.openxmlformats.org/officeDocument/2006/relationships/image"/><Relationship Id="rId6" Target="../media/image165.png" Type="http://schemas.openxmlformats.org/officeDocument/2006/relationships/image"/><Relationship Id="rId7" Target="../media/image166.sv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3.jpeg" Type="http://schemas.openxmlformats.org/officeDocument/2006/relationships/image"/><Relationship Id="rId3" Target="../media/image144.png" Type="http://schemas.openxmlformats.org/officeDocument/2006/relationships/image"/><Relationship Id="rId4" Target="../media/image145.sv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4.png" Type="http://schemas.openxmlformats.org/officeDocument/2006/relationships/image"/><Relationship Id="rId11" Target="../media/image175.svg" Type="http://schemas.openxmlformats.org/officeDocument/2006/relationships/image"/><Relationship Id="rId12" Target="../media/image176.png" Type="http://schemas.openxmlformats.org/officeDocument/2006/relationships/image"/><Relationship Id="rId13" Target="../media/image177.svg" Type="http://schemas.openxmlformats.org/officeDocument/2006/relationships/image"/><Relationship Id="rId14" Target="../media/image178.png" Type="http://schemas.openxmlformats.org/officeDocument/2006/relationships/image"/><Relationship Id="rId15" Target="../media/image179.svg" Type="http://schemas.openxmlformats.org/officeDocument/2006/relationships/image"/><Relationship Id="rId16" Target="../media/image5.png" Type="http://schemas.openxmlformats.org/officeDocument/2006/relationships/image"/><Relationship Id="rId2" Target="../media/image11.jpeg" Type="http://schemas.openxmlformats.org/officeDocument/2006/relationships/image"/><Relationship Id="rId3" Target="../media/image167.png" Type="http://schemas.openxmlformats.org/officeDocument/2006/relationships/image"/><Relationship Id="rId4" Target="../media/image168.svg" Type="http://schemas.openxmlformats.org/officeDocument/2006/relationships/image"/><Relationship Id="rId5" Target="../media/image169.png" Type="http://schemas.openxmlformats.org/officeDocument/2006/relationships/image"/><Relationship Id="rId6" Target="../media/image170.svg" Type="http://schemas.openxmlformats.org/officeDocument/2006/relationships/image"/><Relationship Id="rId7" Target="../media/image171.png" Type="http://schemas.openxmlformats.org/officeDocument/2006/relationships/image"/><Relationship Id="rId8" Target="../media/image172.svg" Type="http://schemas.openxmlformats.org/officeDocument/2006/relationships/image"/><Relationship Id="rId9" Target="../media/image173.pn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85.png" Type="http://schemas.openxmlformats.org/officeDocument/2006/relationships/image"/><Relationship Id="rId11" Target="../media/image186.svg" Type="http://schemas.openxmlformats.org/officeDocument/2006/relationships/image"/><Relationship Id="rId2" Target="../media/image28.jpeg" Type="http://schemas.openxmlformats.org/officeDocument/2006/relationships/image"/><Relationship Id="rId3" Target="../media/image180.png" Type="http://schemas.openxmlformats.org/officeDocument/2006/relationships/image"/><Relationship Id="rId4" Target="../media/image181.svg" Type="http://schemas.openxmlformats.org/officeDocument/2006/relationships/image"/><Relationship Id="rId5" Target="../media/image182.png" Type="http://schemas.openxmlformats.org/officeDocument/2006/relationships/image"/><Relationship Id="rId6" Target="../media/image183.svg" Type="http://schemas.openxmlformats.org/officeDocument/2006/relationships/image"/><Relationship Id="rId7" Target="../media/image138.png" Type="http://schemas.openxmlformats.org/officeDocument/2006/relationships/image"/><Relationship Id="rId8" Target="../media/image139.svg" Type="http://schemas.openxmlformats.org/officeDocument/2006/relationships/image"/><Relationship Id="rId9" Target="../media/image184.pn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3.jpeg" Type="http://schemas.openxmlformats.org/officeDocument/2006/relationships/image"/><Relationship Id="rId3" Target="../media/image144.png" Type="http://schemas.openxmlformats.org/officeDocument/2006/relationships/image"/><Relationship Id="rId4" Target="../media/image145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14.png" Type="http://schemas.openxmlformats.org/officeDocument/2006/relationships/image"/><Relationship Id="rId6" Target="../media/image15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6.png" Type="http://schemas.openxmlformats.org/officeDocument/2006/relationships/image"/><Relationship Id="rId4" Target="../media/image17.svg" Type="http://schemas.openxmlformats.org/officeDocument/2006/relationships/image"/><Relationship Id="rId5" Target="../media/image18.png" Type="http://schemas.openxmlformats.org/officeDocument/2006/relationships/image"/><Relationship Id="rId6" Target="../media/image19.svg" Type="http://schemas.openxmlformats.org/officeDocument/2006/relationships/image"/><Relationship Id="rId7" Target="../media/image20.png" Type="http://schemas.openxmlformats.org/officeDocument/2006/relationships/image"/><Relationship Id="rId8" Target="../media/image21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jpeg" Type="http://schemas.openxmlformats.org/officeDocument/2006/relationships/image"/><Relationship Id="rId3" Target="../media/image23.png" Type="http://schemas.openxmlformats.org/officeDocument/2006/relationships/image"/><Relationship Id="rId4" Target="../media/image24.png" Type="http://schemas.openxmlformats.org/officeDocument/2006/relationships/image"/><Relationship Id="rId5" Target="../media/image25.svg" Type="http://schemas.openxmlformats.org/officeDocument/2006/relationships/image"/><Relationship Id="rId6" Target="../media/image26.png" Type="http://schemas.openxmlformats.org/officeDocument/2006/relationships/image"/><Relationship Id="rId7" Target="../media/image27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jpeg" Type="http://schemas.openxmlformats.org/officeDocument/2006/relationships/image"/><Relationship Id="rId3" Target="../media/image29.png" Type="http://schemas.openxmlformats.org/officeDocument/2006/relationships/image"/><Relationship Id="rId4" Target="../media/image30.svg" Type="http://schemas.openxmlformats.org/officeDocument/2006/relationships/image"/><Relationship Id="rId5" Target="../media/image31.png" Type="http://schemas.openxmlformats.org/officeDocument/2006/relationships/image"/><Relationship Id="rId6" Target="../media/image32.svg" Type="http://schemas.openxmlformats.org/officeDocument/2006/relationships/image"/><Relationship Id="rId7" Target="../media/image33.png" Type="http://schemas.openxmlformats.org/officeDocument/2006/relationships/image"/><Relationship Id="rId8" Target="../media/image34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35.png" Type="http://schemas.openxmlformats.org/officeDocument/2006/relationships/image"/><Relationship Id="rId4" Target="../media/image36.svg" Type="http://schemas.openxmlformats.org/officeDocument/2006/relationships/image"/><Relationship Id="rId5" Target="../media/image37.png" Type="http://schemas.openxmlformats.org/officeDocument/2006/relationships/image"/><Relationship Id="rId6" Target="../media/image38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6.svg" Type="http://schemas.openxmlformats.org/officeDocument/2006/relationships/image"/><Relationship Id="rId11" Target="../media/image47.png" Type="http://schemas.openxmlformats.org/officeDocument/2006/relationships/image"/><Relationship Id="rId12" Target="../media/image48.svg" Type="http://schemas.openxmlformats.org/officeDocument/2006/relationships/image"/><Relationship Id="rId13" Target="../media/image49.png" Type="http://schemas.openxmlformats.org/officeDocument/2006/relationships/image"/><Relationship Id="rId14" Target="../media/image50.svg" Type="http://schemas.openxmlformats.org/officeDocument/2006/relationships/image"/><Relationship Id="rId2" Target="../media/image6.jpeg" Type="http://schemas.openxmlformats.org/officeDocument/2006/relationships/image"/><Relationship Id="rId3" Target="../media/image39.png" Type="http://schemas.openxmlformats.org/officeDocument/2006/relationships/image"/><Relationship Id="rId4" Target="../media/image40.svg" Type="http://schemas.openxmlformats.org/officeDocument/2006/relationships/image"/><Relationship Id="rId5" Target="../media/image41.png" Type="http://schemas.openxmlformats.org/officeDocument/2006/relationships/image"/><Relationship Id="rId6" Target="../media/image42.svg" Type="http://schemas.openxmlformats.org/officeDocument/2006/relationships/image"/><Relationship Id="rId7" Target="../media/image43.png" Type="http://schemas.openxmlformats.org/officeDocument/2006/relationships/image"/><Relationship Id="rId8" Target="../media/image44.svg" Type="http://schemas.openxmlformats.org/officeDocument/2006/relationships/image"/><Relationship Id="rId9" Target="../media/image45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8.svg" Type="http://schemas.openxmlformats.org/officeDocument/2006/relationships/image"/><Relationship Id="rId11" Target="../media/image59.png" Type="http://schemas.openxmlformats.org/officeDocument/2006/relationships/image"/><Relationship Id="rId12" Target="../media/image60.svg" Type="http://schemas.openxmlformats.org/officeDocument/2006/relationships/image"/><Relationship Id="rId13" Target="../media/image61.png" Type="http://schemas.openxmlformats.org/officeDocument/2006/relationships/image"/><Relationship Id="rId14" Target="../media/image62.svg" Type="http://schemas.openxmlformats.org/officeDocument/2006/relationships/image"/><Relationship Id="rId2" Target="../media/image11.jpeg" Type="http://schemas.openxmlformats.org/officeDocument/2006/relationships/image"/><Relationship Id="rId3" Target="../media/image51.png" Type="http://schemas.openxmlformats.org/officeDocument/2006/relationships/image"/><Relationship Id="rId4" Target="../media/image52.svg" Type="http://schemas.openxmlformats.org/officeDocument/2006/relationships/image"/><Relationship Id="rId5" Target="../media/image53.png" Type="http://schemas.openxmlformats.org/officeDocument/2006/relationships/image"/><Relationship Id="rId6" Target="../media/image54.svg" Type="http://schemas.openxmlformats.org/officeDocument/2006/relationships/image"/><Relationship Id="rId7" Target="../media/image55.png" Type="http://schemas.openxmlformats.org/officeDocument/2006/relationships/image"/><Relationship Id="rId8" Target="../media/image56.svg" Type="http://schemas.openxmlformats.org/officeDocument/2006/relationships/image"/><Relationship Id="rId9" Target="../media/image57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7865" r="0" b="786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6331537" y="2575487"/>
            <a:ext cx="4874890" cy="7758039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230437" y="2330315"/>
            <a:ext cx="4597647" cy="4726553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11472842" y="2299189"/>
            <a:ext cx="5652687" cy="4757679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 rot="0">
            <a:off x="1162471" y="-145306"/>
            <a:ext cx="15963058" cy="21098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194"/>
              </a:lnSpc>
            </a:pPr>
            <a:r>
              <a:rPr lang="en-US" sz="12281">
                <a:solidFill>
                  <a:srgbClr val="FFFFFF"/>
                </a:solidFill>
                <a:latin typeface="Gagalin"/>
              </a:rPr>
              <a:t>Welcome to the Class!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7865" r="0" b="786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6144147" y="3039793"/>
            <a:ext cx="3360733" cy="1449316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6790490" y="6454412"/>
            <a:ext cx="3360733" cy="1449316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3383356" y="1819916"/>
            <a:ext cx="3539615" cy="2947534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955371" y="2408358"/>
            <a:ext cx="2076593" cy="2712186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3719685" y="5705387"/>
            <a:ext cx="3363615" cy="2947368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4276402" y="2496170"/>
            <a:ext cx="1612434" cy="1412895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78291" y="6229802"/>
            <a:ext cx="3110085" cy="2231486"/>
          </a:xfrm>
          <a:prstGeom prst="rect">
            <a:avLst/>
          </a:prstGeom>
        </p:spPr>
      </p:pic>
      <p:sp>
        <p:nvSpPr>
          <p:cNvPr name="TextBox 10" id="10"/>
          <p:cNvSpPr txBox="true"/>
          <p:nvPr/>
        </p:nvSpPr>
        <p:spPr>
          <a:xfrm rot="0">
            <a:off x="1168121" y="-40531"/>
            <a:ext cx="15951758" cy="12262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>
                <a:solidFill>
                  <a:srgbClr val="FFFFFF"/>
                </a:solidFill>
                <a:latin typeface="Gagalin"/>
              </a:rPr>
              <a:t>the four step process of habituation: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750556" y="3305865"/>
            <a:ext cx="2223146" cy="8219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1036320" indent="-518160" lvl="1">
              <a:lnSpc>
                <a:spcPts val="6719"/>
              </a:lnSpc>
              <a:buFont typeface="Arial"/>
              <a:buChar char="•"/>
            </a:pPr>
            <a:r>
              <a:rPr lang="en-US" sz="4800">
                <a:solidFill>
                  <a:srgbClr val="FF1616"/>
                </a:solidFill>
                <a:latin typeface="Gagalin"/>
              </a:rPr>
              <a:t>cue: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151223" y="3305865"/>
            <a:ext cx="3568462" cy="8219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FFFFFF"/>
                </a:solidFill>
                <a:latin typeface="Gagalin"/>
              </a:rPr>
              <a:t>2. craving: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3189471" y="6720485"/>
            <a:ext cx="3568462" cy="8219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FF1616"/>
                </a:solidFill>
                <a:latin typeface="Gagalin"/>
              </a:rPr>
              <a:t>3. response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151223" y="6720485"/>
            <a:ext cx="3568462" cy="8219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FFFFFF"/>
                </a:solidFill>
                <a:latin typeface="Gagalin"/>
              </a:rPr>
              <a:t>4. reward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21875" r="0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2051654" y="1806204"/>
            <a:ext cx="2593452" cy="3718211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478394" y="2149074"/>
            <a:ext cx="3193916" cy="337534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1280937" y="6172200"/>
            <a:ext cx="3927764" cy="4114800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1950831" y="6829910"/>
            <a:ext cx="2694275" cy="2074592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978035" y="6829910"/>
            <a:ext cx="2694275" cy="2074592"/>
          </a:xfrm>
          <a:prstGeom prst="rect">
            <a:avLst/>
          </a:prstGeom>
        </p:spPr>
      </p:pic>
      <p:sp>
        <p:nvSpPr>
          <p:cNvPr name="TextBox 8" id="8"/>
          <p:cNvSpPr txBox="true"/>
          <p:nvPr/>
        </p:nvSpPr>
        <p:spPr>
          <a:xfrm rot="0">
            <a:off x="821733" y="-80160"/>
            <a:ext cx="16526685" cy="1541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FFFFF"/>
                </a:solidFill>
                <a:latin typeface="Gagalin"/>
              </a:rPr>
              <a:t>what are the relevant steps? 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7825" r="0" b="78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389182" y="1574811"/>
            <a:ext cx="4277081" cy="3568689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778771" y="5716247"/>
            <a:ext cx="4362992" cy="4570753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220699" y="6288363"/>
            <a:ext cx="3479136" cy="2635445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1303653" y="1720552"/>
            <a:ext cx="4326344" cy="3277206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1709367" y="5631754"/>
            <a:ext cx="2730731" cy="4114800"/>
          </a:xfrm>
          <a:prstGeom prst="rect">
            <a:avLst/>
          </a:prstGeom>
        </p:spPr>
      </p:pic>
      <p:sp>
        <p:nvSpPr>
          <p:cNvPr name="TextBox 8" id="8"/>
          <p:cNvSpPr txBox="true"/>
          <p:nvPr/>
        </p:nvSpPr>
        <p:spPr>
          <a:xfrm rot="0">
            <a:off x="821733" y="-80160"/>
            <a:ext cx="16526685" cy="1541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FFFFF"/>
                </a:solidFill>
                <a:latin typeface="Gagalin"/>
              </a:rPr>
              <a:t>what are the relevant steps?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4440098" y="3282955"/>
            <a:ext cx="2663253" cy="6418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00"/>
              </a:lnSpc>
            </a:pPr>
            <a:r>
              <a:rPr lang="en-US" sz="3714">
                <a:solidFill>
                  <a:srgbClr val="FFFFFF"/>
                </a:solidFill>
                <a:latin typeface="Gagalin"/>
              </a:rPr>
              <a:t>hopefully: :)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21875" r="0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0" y="2580441"/>
            <a:ext cx="2656964" cy="2368019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5424525" y="2750349"/>
            <a:ext cx="2608621" cy="2028203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554207" y="5858043"/>
            <a:ext cx="1877238" cy="3135263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5516266" y="7061535"/>
            <a:ext cx="2275873" cy="364140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3699642" y="-40531"/>
            <a:ext cx="10888716" cy="12262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>
                <a:solidFill>
                  <a:srgbClr val="FFFFFF"/>
                </a:solidFill>
                <a:latin typeface="Gagalin"/>
              </a:rPr>
              <a:t>how to break a bad habit: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070307" y="3305865"/>
            <a:ext cx="5806790" cy="8219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1036320" indent="-518160" lvl="1">
              <a:lnSpc>
                <a:spcPts val="6719"/>
              </a:lnSpc>
              <a:buFont typeface="Arial"/>
              <a:buChar char="•"/>
            </a:pPr>
            <a:r>
              <a:rPr lang="en-US" sz="4800">
                <a:solidFill>
                  <a:srgbClr val="FF1616"/>
                </a:solidFill>
                <a:latin typeface="Gagalin"/>
              </a:rPr>
              <a:t>make it invisible: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8446382" y="3305865"/>
            <a:ext cx="6978143" cy="8219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FFFFFF"/>
                </a:solidFill>
                <a:latin typeface="Gagalin"/>
              </a:rPr>
              <a:t>2. make it unnatractive: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492826" y="6720485"/>
            <a:ext cx="6961752" cy="8219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FF1616"/>
                </a:solidFill>
                <a:latin typeface="Gagalin"/>
              </a:rPr>
              <a:t>3. make it hard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8637742" y="6720485"/>
            <a:ext cx="6595423" cy="8219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FFFFFF"/>
                </a:solidFill>
                <a:latin typeface="Gagalin"/>
              </a:rPr>
              <a:t>4. make it unsatisfying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7825" r="0" b="78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4296649" y="3295839"/>
            <a:ext cx="1654174" cy="2621889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4621380" y="2724482"/>
            <a:ext cx="844754" cy="649405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0082623" y="3291098"/>
            <a:ext cx="3536403" cy="3704803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1135918" y="3742050"/>
            <a:ext cx="1599072" cy="2073351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4296649" y="7472086"/>
            <a:ext cx="1654174" cy="2621889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4621380" y="6900729"/>
            <a:ext cx="844754" cy="649405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5950822" y="9023021"/>
            <a:ext cx="825973" cy="1070954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11"/>
          <a:srcRect l="0" t="0" r="0" b="0"/>
          <a:stretch>
            <a:fillRect/>
          </a:stretch>
        </p:blipFill>
        <p:spPr>
          <a:xfrm flipH="false" flipV="false" rot="0">
            <a:off x="5550101" y="7721071"/>
            <a:ext cx="1627415" cy="1537229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9804194" y="8203615"/>
            <a:ext cx="1507422" cy="1158831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3324436" y="8238868"/>
            <a:ext cx="2437118" cy="1343461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14"/>
          <a:srcRect l="0" t="0" r="0" b="0"/>
          <a:stretch>
            <a:fillRect/>
          </a:stretch>
        </p:blipFill>
        <p:spPr>
          <a:xfrm flipH="false" flipV="false" rot="0">
            <a:off x="10082623" y="8221372"/>
            <a:ext cx="2065628" cy="2065628"/>
          </a:xfrm>
          <a:prstGeom prst="rect">
            <a:avLst/>
          </a:prstGeom>
        </p:spPr>
      </p:pic>
      <p:sp>
        <p:nvSpPr>
          <p:cNvPr name="TextBox 14" id="14"/>
          <p:cNvSpPr txBox="true"/>
          <p:nvPr/>
        </p:nvSpPr>
        <p:spPr>
          <a:xfrm rot="0">
            <a:off x="7294608" y="-40531"/>
            <a:ext cx="3698784" cy="12262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>
                <a:solidFill>
                  <a:srgbClr val="FFFFFF"/>
                </a:solidFill>
                <a:latin typeface="Gagalin"/>
              </a:rPr>
              <a:t>example: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070307" y="1902562"/>
            <a:ext cx="5806790" cy="8219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1036320" indent="-518160" lvl="1">
              <a:lnSpc>
                <a:spcPts val="6719"/>
              </a:lnSpc>
              <a:buFont typeface="Arial"/>
              <a:buChar char="•"/>
            </a:pPr>
            <a:r>
              <a:rPr lang="en-US" sz="4800">
                <a:solidFill>
                  <a:srgbClr val="FF1616"/>
                </a:solidFill>
                <a:latin typeface="Gagalin"/>
              </a:rPr>
              <a:t>make it invisible: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8446382" y="1902562"/>
            <a:ext cx="6978143" cy="8219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FFFFFF"/>
                </a:solidFill>
                <a:latin typeface="Gagalin"/>
              </a:rPr>
              <a:t>2. make it unnatractive: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484631" y="5993814"/>
            <a:ext cx="6961752" cy="8219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FF1616"/>
                </a:solidFill>
                <a:latin typeface="Gagalin"/>
              </a:rPr>
              <a:t>3. make it hard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8637742" y="6720485"/>
            <a:ext cx="6595423" cy="8219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FFFFFF"/>
                </a:solidFill>
                <a:latin typeface="Gagalin"/>
              </a:rPr>
              <a:t>4. make it unsatisfying</a:t>
            </a:r>
          </a:p>
        </p:txBody>
      </p:sp>
      <p:sp>
        <p:nvSpPr>
          <p:cNvPr name="AutoShape 19" id="19"/>
          <p:cNvSpPr/>
          <p:nvPr/>
        </p:nvSpPr>
        <p:spPr>
          <a:xfrm rot="0">
            <a:off x="11485985" y="8862974"/>
            <a:ext cx="1744736" cy="0"/>
          </a:xfrm>
          <a:prstGeom prst="line">
            <a:avLst/>
          </a:prstGeom>
          <a:ln cap="rnd" w="47625">
            <a:solidFill>
              <a:srgbClr val="FDFDFD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TextBox 20" id="20"/>
          <p:cNvSpPr txBox="true"/>
          <p:nvPr/>
        </p:nvSpPr>
        <p:spPr>
          <a:xfrm rot="0">
            <a:off x="13404684" y="8563600"/>
            <a:ext cx="6595423" cy="5415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Gagalin"/>
              </a:rPr>
              <a:t>raisins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7865" r="0" b="786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392834" y="3054456"/>
            <a:ext cx="2199984" cy="141999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5050001" y="1747297"/>
            <a:ext cx="2880651" cy="3307637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392834" y="5638910"/>
            <a:ext cx="2452706" cy="3080321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4579028" y="6048838"/>
            <a:ext cx="3351624" cy="2987135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3732565" y="-40531"/>
            <a:ext cx="10822871" cy="12262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>
                <a:solidFill>
                  <a:srgbClr val="FFFFFF"/>
                </a:solidFill>
                <a:latin typeface="Gagalin"/>
              </a:rPr>
              <a:t>how to build a good habit: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453026" y="3305865"/>
            <a:ext cx="5424071" cy="8219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1036320" indent="-518160" lvl="1">
              <a:lnSpc>
                <a:spcPts val="6719"/>
              </a:lnSpc>
              <a:buFont typeface="Arial"/>
              <a:buChar char="•"/>
            </a:pPr>
            <a:r>
              <a:rPr lang="en-US" sz="4800">
                <a:solidFill>
                  <a:srgbClr val="FF1616"/>
                </a:solidFill>
                <a:latin typeface="Gagalin"/>
              </a:rPr>
              <a:t>make it obvious: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8446382" y="3305865"/>
            <a:ext cx="6978143" cy="8219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FFFFFF"/>
                </a:solidFill>
                <a:latin typeface="Gagalin"/>
              </a:rPr>
              <a:t>2. make it attractive: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492826" y="6720485"/>
            <a:ext cx="6961752" cy="8219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FF1616"/>
                </a:solidFill>
                <a:latin typeface="Gagalin"/>
              </a:rPr>
              <a:t>3. make it easy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8454578" y="6720485"/>
            <a:ext cx="6595423" cy="8219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FFFFFF"/>
                </a:solidFill>
                <a:latin typeface="Gagalin"/>
              </a:rPr>
              <a:t>4. make it satisfying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21875" r="0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5006227" y="2726879"/>
            <a:ext cx="3281773" cy="2801814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4816199" y="6157410"/>
            <a:ext cx="2443101" cy="2043321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0" y="5552834"/>
            <a:ext cx="3066224" cy="2525802"/>
          </a:xfrm>
          <a:prstGeom prst="rect">
            <a:avLst/>
          </a:prstGeom>
        </p:spPr>
      </p:pic>
      <p:grpSp>
        <p:nvGrpSpPr>
          <p:cNvPr name="Group 6" id="6"/>
          <p:cNvGrpSpPr/>
          <p:nvPr/>
        </p:nvGrpSpPr>
        <p:grpSpPr>
          <a:xfrm rot="0">
            <a:off x="600387" y="6362321"/>
            <a:ext cx="1633499" cy="1633499"/>
            <a:chOff x="0" y="0"/>
            <a:chExt cx="6350000" cy="6350000"/>
          </a:xfrm>
        </p:grpSpPr>
        <p:sp>
          <p:nvSpPr>
            <p:cNvPr name="Freeform 7" id="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0B6BB"/>
            </a:solidFill>
          </p:spPr>
        </p:sp>
      </p:grpSp>
      <p:pic>
        <p:nvPicPr>
          <p:cNvPr name="Picture 8" id="8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2878120">
            <a:off x="704804" y="6828025"/>
            <a:ext cx="1082754" cy="1016435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417136" y="6815735"/>
            <a:ext cx="1138019" cy="1116681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1782548">
            <a:off x="580576" y="6562262"/>
            <a:ext cx="743780" cy="1337132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506216" y="1764771"/>
            <a:ext cx="2513404" cy="3018280"/>
          </a:xfrm>
          <a:prstGeom prst="rect">
            <a:avLst/>
          </a:prstGeom>
        </p:spPr>
      </p:pic>
      <p:sp>
        <p:nvSpPr>
          <p:cNvPr name="TextBox 12" id="12"/>
          <p:cNvSpPr txBox="true"/>
          <p:nvPr/>
        </p:nvSpPr>
        <p:spPr>
          <a:xfrm rot="0">
            <a:off x="7294608" y="-40531"/>
            <a:ext cx="3698784" cy="12262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>
                <a:solidFill>
                  <a:srgbClr val="FFFFFF"/>
                </a:solidFill>
                <a:latin typeface="Gagalin"/>
              </a:rPr>
              <a:t>example: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453026" y="3305865"/>
            <a:ext cx="5424071" cy="8219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1036320" indent="-518160" lvl="1">
              <a:lnSpc>
                <a:spcPts val="6719"/>
              </a:lnSpc>
              <a:buFont typeface="Arial"/>
              <a:buChar char="•"/>
            </a:pPr>
            <a:r>
              <a:rPr lang="en-US" sz="4800">
                <a:solidFill>
                  <a:srgbClr val="FF1616"/>
                </a:solidFill>
                <a:latin typeface="Gagalin"/>
              </a:rPr>
              <a:t>make it obvious: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8446382" y="3305865"/>
            <a:ext cx="6978143" cy="8219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FFFFFF"/>
                </a:solidFill>
                <a:latin typeface="Gagalin"/>
              </a:rPr>
              <a:t>2. make it attractive: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492826" y="6720485"/>
            <a:ext cx="6961752" cy="8219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FF1616"/>
                </a:solidFill>
                <a:latin typeface="Gagalin"/>
              </a:rPr>
              <a:t>3. make it easy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8454578" y="6720485"/>
            <a:ext cx="6595423" cy="8219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FFFFFF"/>
                </a:solidFill>
                <a:latin typeface="Gagalin"/>
              </a:rPr>
              <a:t>4. make it satisfying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-259009" y="4735426"/>
            <a:ext cx="5424071" cy="4080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FFFFFF"/>
                </a:solidFill>
                <a:latin typeface="Gagalin"/>
              </a:rPr>
              <a:t>bathroom bag is on sink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104164" y="8153106"/>
            <a:ext cx="5424071" cy="4080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FF1616"/>
                </a:solidFill>
                <a:latin typeface="Gagalin"/>
              </a:rPr>
              <a:t>track successful occurences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0" y="8314329"/>
            <a:ext cx="5424071" cy="4080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FFFFFF"/>
                </a:solidFill>
                <a:latin typeface="Gagalin"/>
              </a:rPr>
              <a:t>bathroom bag has floss</a:t>
            </a:r>
          </a:p>
        </p:txBody>
      </p:sp>
      <p:pic>
        <p:nvPicPr>
          <p:cNvPr name="Picture 20" id="20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553019" y="2287771"/>
            <a:ext cx="798894" cy="658089"/>
          </a:xfrm>
          <a:prstGeom prst="rect">
            <a:avLst/>
          </a:prstGeom>
        </p:spPr>
      </p:pic>
      <p:sp>
        <p:nvSpPr>
          <p:cNvPr name="TextBox 21" id="21"/>
          <p:cNvSpPr txBox="true"/>
          <p:nvPr/>
        </p:nvSpPr>
        <p:spPr>
          <a:xfrm rot="0">
            <a:off x="9712091" y="4524721"/>
            <a:ext cx="5424071" cy="8294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FD0001"/>
                </a:solidFill>
                <a:latin typeface="Gagalin"/>
              </a:rPr>
              <a:t>understand flossing vastly increases tooth health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7825" r="0" b="78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6697797" y="2566156"/>
            <a:ext cx="4774557" cy="41148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1166302">
            <a:off x="8325941" y="3573368"/>
            <a:ext cx="2143240" cy="2100375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764592" y="-80160"/>
            <a:ext cx="16640968" cy="1541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FFFFF"/>
                </a:solidFill>
                <a:latin typeface="Gagalin"/>
              </a:rPr>
              <a:t>build identity along with habits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817813" y="1238576"/>
            <a:ext cx="16534526" cy="16705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FF1616"/>
                </a:solidFill>
                <a:latin typeface="Gagalin"/>
              </a:rPr>
              <a:t>A woman is trying to stop smoking when offered a cigarette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-4941232" y="4164970"/>
            <a:ext cx="16534526" cy="8219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FFFFFF"/>
                </a:solidFill>
                <a:latin typeface="Gagalin"/>
              </a:rPr>
              <a:t>scenario 1: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6846821" y="4164970"/>
            <a:ext cx="16534526" cy="8219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FFFFFF"/>
                </a:solidFill>
                <a:latin typeface="Gagalin"/>
              </a:rPr>
              <a:t>scenario 2: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329856" y="5213689"/>
            <a:ext cx="5992351" cy="16705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FF1616"/>
                </a:solidFill>
                <a:latin typeface="Gagalin"/>
              </a:rPr>
              <a:t>"Sorry, I am trying to quit."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2117909" y="5213689"/>
            <a:ext cx="5992351" cy="8219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FF1616"/>
                </a:solidFill>
                <a:latin typeface="Gagalin"/>
              </a:rPr>
              <a:t>"Sorry, i don't smoke." 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151819" y="7623624"/>
            <a:ext cx="11984362" cy="1541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FFFFF"/>
                </a:solidFill>
                <a:latin typeface="Gagalin"/>
              </a:rPr>
              <a:t>whats the difference?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21875" r="0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1579217" y="1760967"/>
            <a:ext cx="2523921" cy="2435583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9699926" y="3972426"/>
            <a:ext cx="1773382" cy="2342147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0165731" y="6511732"/>
            <a:ext cx="1928999" cy="1928999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7389622" y="8514568"/>
            <a:ext cx="2240408" cy="1758720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1284047" y="-80160"/>
            <a:ext cx="15602057" cy="1541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FFFFF"/>
                </a:solidFill>
                <a:latin typeface="Gagalin"/>
              </a:rPr>
              <a:t>techniques for habit change: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-1782789" y="2298962"/>
            <a:ext cx="15023774" cy="12262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>
                <a:solidFill>
                  <a:srgbClr val="FF1616"/>
                </a:solidFill>
                <a:latin typeface="Gagalin"/>
              </a:rPr>
              <a:t>1. implementation intention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-2780179" y="4463704"/>
            <a:ext cx="15023774" cy="12262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>
                <a:solidFill>
                  <a:srgbClr val="FFFFFF"/>
                </a:solidFill>
                <a:latin typeface="Gagalin"/>
              </a:rPr>
              <a:t>2. temptation bundling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-2501837" y="6589056"/>
            <a:ext cx="15023774" cy="12262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>
                <a:solidFill>
                  <a:srgbClr val="FF1616"/>
                </a:solidFill>
                <a:latin typeface="Gagalin"/>
              </a:rPr>
              <a:t>3. accountability buddy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-3893544" y="8714131"/>
            <a:ext cx="15023774" cy="12262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>
                <a:solidFill>
                  <a:srgbClr val="FFFFFF"/>
                </a:solidFill>
                <a:latin typeface="Gagalin"/>
              </a:rPr>
              <a:t>4. habit stacking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7825" r="0" b="78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7578212" y="5143500"/>
            <a:ext cx="3013728" cy="2863042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2257879" y="-80160"/>
            <a:ext cx="13654393" cy="1541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FFFFF"/>
                </a:solidFill>
                <a:latin typeface="Gagalin"/>
              </a:rPr>
              <a:t>implementation intention: 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-58924" y="2002559"/>
            <a:ext cx="18288000" cy="31409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D0001"/>
                </a:solidFill>
                <a:latin typeface="Gagalin"/>
              </a:rPr>
              <a:t>"I will [behavior] at [time] in [location]"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6385719" y="8396075"/>
            <a:ext cx="5516562" cy="5415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Gagalin"/>
              </a:rPr>
              <a:t>schedule it in your calendar!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21875" r="0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414261" y="6172200"/>
            <a:ext cx="4546740" cy="41148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4564889" y="5655164"/>
            <a:ext cx="3723111" cy="4506034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3011622" y="-145306"/>
            <a:ext cx="12264756" cy="21098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194"/>
              </a:lnSpc>
            </a:pPr>
            <a:r>
              <a:rPr lang="en-US" sz="12281">
                <a:solidFill>
                  <a:srgbClr val="FFFFFF"/>
                </a:solidFill>
                <a:latin typeface="Gagalin"/>
              </a:rPr>
              <a:t>backround on me: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-643577" y="1793131"/>
            <a:ext cx="19263211" cy="1543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F1616"/>
                </a:solidFill>
                <a:latin typeface="Gagalin"/>
              </a:rPr>
              <a:t>1. studying at cornell university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-487606" y="3164731"/>
            <a:ext cx="19263211" cy="4743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FFFFF"/>
                </a:solidFill>
                <a:latin typeface="Gagalin"/>
              </a:rPr>
              <a:t>2.</a:t>
            </a:r>
            <a:r>
              <a:rPr lang="en-US" sz="9000">
                <a:solidFill>
                  <a:srgbClr val="FF1616"/>
                </a:solidFill>
                <a:latin typeface="Gagalin"/>
              </a:rPr>
              <a:t> </a:t>
            </a:r>
            <a:r>
              <a:rPr lang="en-US" sz="9000">
                <a:solidFill>
                  <a:srgbClr val="FFFFFF"/>
                </a:solidFill>
                <a:latin typeface="Gagalin"/>
              </a:rPr>
              <a:t>favorite hobby is inspiring love for learning through youtube/blogging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146" b="0"/>
          <a:stretch>
            <a:fillRect/>
          </a:stretch>
        </p:blipFill>
        <p:spPr>
          <a:xfrm flipH="false" flipV="false" rot="0">
            <a:off x="1231071" y="0"/>
            <a:ext cx="15825858" cy="10367922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0" y="0"/>
            <a:ext cx="1231071" cy="10287000"/>
            <a:chOff x="0" y="0"/>
            <a:chExt cx="416436" cy="3479800"/>
          </a:xfrm>
        </p:grpSpPr>
        <p:sp>
          <p:nvSpPr>
            <p:cNvPr name="Freeform 4" id="4"/>
            <p:cNvSpPr/>
            <p:nvPr/>
          </p:nvSpPr>
          <p:spPr>
            <a:xfrm>
              <a:off x="0" y="0"/>
              <a:ext cx="416436" cy="3479800"/>
            </a:xfrm>
            <a:custGeom>
              <a:avLst/>
              <a:gdLst/>
              <a:ahLst/>
              <a:cxnLst/>
              <a:rect r="r" b="b" t="t" l="l"/>
              <a:pathLst>
                <a:path h="3479800" w="416436">
                  <a:moveTo>
                    <a:pt x="0" y="0"/>
                  </a:moveTo>
                  <a:lnTo>
                    <a:pt x="416436" y="0"/>
                  </a:lnTo>
                  <a:lnTo>
                    <a:pt x="416436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FD0001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17056929" y="0"/>
            <a:ext cx="1231071" cy="10287000"/>
            <a:chOff x="0" y="0"/>
            <a:chExt cx="416436" cy="3479800"/>
          </a:xfrm>
        </p:grpSpPr>
        <p:sp>
          <p:nvSpPr>
            <p:cNvPr name="Freeform 6" id="6"/>
            <p:cNvSpPr/>
            <p:nvPr/>
          </p:nvSpPr>
          <p:spPr>
            <a:xfrm>
              <a:off x="0" y="0"/>
              <a:ext cx="416436" cy="3479800"/>
            </a:xfrm>
            <a:custGeom>
              <a:avLst/>
              <a:gdLst/>
              <a:ahLst/>
              <a:cxnLst/>
              <a:rect r="r" b="b" t="t" l="l"/>
              <a:pathLst>
                <a:path h="3479800" w="416436">
                  <a:moveTo>
                    <a:pt x="0" y="0"/>
                  </a:moveTo>
                  <a:lnTo>
                    <a:pt x="416436" y="0"/>
                  </a:lnTo>
                  <a:lnTo>
                    <a:pt x="416436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FD0001"/>
            </a:solidFill>
          </p:spPr>
        </p:sp>
      </p:grp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7865" r="0" b="786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8010391" y="4674975"/>
            <a:ext cx="2010198" cy="2255482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3309674" y="4445430"/>
            <a:ext cx="3857296" cy="2714572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0790074" y="3430756"/>
            <a:ext cx="3251437" cy="3729247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9"/>
          <a:srcRect l="0" t="0" r="0" b="0"/>
          <a:stretch>
            <a:fillRect/>
          </a:stretch>
        </p:blipFill>
        <p:spPr>
          <a:xfrm flipH="false" flipV="false" rot="0">
            <a:off x="150072" y="7612983"/>
            <a:ext cx="1175621" cy="1033812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3779804" y="-80160"/>
            <a:ext cx="10610543" cy="1541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FFFFF"/>
                </a:solidFill>
                <a:latin typeface="Gagalin"/>
              </a:rPr>
              <a:t>temptation bundling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4450885" y="1543605"/>
            <a:ext cx="9386230" cy="17855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31"/>
              </a:lnSpc>
            </a:pPr>
            <a:r>
              <a:rPr lang="en-US" sz="5094">
                <a:solidFill>
                  <a:srgbClr val="FD0001"/>
                </a:solidFill>
                <a:latin typeface="Gagalin"/>
              </a:rPr>
              <a:t>pair an action you want to do with one you need to do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325693" y="7637259"/>
            <a:ext cx="15636614" cy="8804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31"/>
              </a:lnSpc>
            </a:pPr>
            <a:r>
              <a:rPr lang="en-US" sz="5094">
                <a:solidFill>
                  <a:srgbClr val="FDFDFD"/>
                </a:solidFill>
                <a:latin typeface="Gagalin"/>
              </a:rPr>
              <a:t>don't give yourself the reward after the activity!!!</a:t>
            </a:r>
          </a:p>
        </p:txBody>
      </p:sp>
      <p:pic>
        <p:nvPicPr>
          <p:cNvPr name="Picture 10" id="10"/>
          <p:cNvPicPr>
            <a:picLocks noChangeAspect="true"/>
          </p:cNvPicPr>
          <p:nvPr/>
        </p:nvPicPr>
        <p:blipFill>
          <a:blip r:embed="rId9"/>
          <a:srcRect l="0" t="0" r="0" b="0"/>
          <a:stretch>
            <a:fillRect/>
          </a:stretch>
        </p:blipFill>
        <p:spPr>
          <a:xfrm flipH="false" flipV="false" rot="0">
            <a:off x="16962307" y="7612983"/>
            <a:ext cx="1175621" cy="103381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7825" r="0" b="78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7691818" y="3086100"/>
            <a:ext cx="2904363" cy="4114800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4651524" y="-183406"/>
            <a:ext cx="8984953" cy="24695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160"/>
              </a:lnSpc>
            </a:pPr>
            <a:r>
              <a:rPr lang="en-US" sz="14400">
                <a:solidFill>
                  <a:srgbClr val="FFFFFF"/>
                </a:solidFill>
                <a:latin typeface="Gagalin"/>
              </a:rPr>
              <a:t>questions?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3818533" y="7817485"/>
            <a:ext cx="10650935" cy="24695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160"/>
              </a:lnSpc>
            </a:pPr>
            <a:r>
              <a:rPr lang="en-US" sz="14400">
                <a:solidFill>
                  <a:srgbClr val="FFFFFF"/>
                </a:solidFill>
                <a:latin typeface="Gagalin"/>
              </a:rPr>
              <a:t>don't be shy!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21875" r="0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746615" y="2504984"/>
            <a:ext cx="5103628" cy="41148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2559962" y="3571653"/>
            <a:ext cx="4222614" cy="3339703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1335159" y="3849888"/>
            <a:ext cx="1068066" cy="2783233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 rot="0">
            <a:off x="3466048" y="-80160"/>
            <a:ext cx="11238056" cy="1541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FFFFF"/>
                </a:solidFill>
                <a:latin typeface="Gagalin"/>
              </a:rPr>
              <a:t>accountability buddy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5176063" y="1648183"/>
            <a:ext cx="7818025" cy="13924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44"/>
              </a:lnSpc>
            </a:pPr>
            <a:r>
              <a:rPr lang="en-US" sz="3960">
                <a:solidFill>
                  <a:srgbClr val="FD0001"/>
                </a:solidFill>
                <a:latin typeface="Gagalin"/>
              </a:rPr>
              <a:t>find someone or something that will keep you accountable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878016" y="6825631"/>
            <a:ext cx="5176063" cy="13821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44"/>
              </a:lnSpc>
            </a:pPr>
            <a:r>
              <a:rPr lang="en-US" sz="3960">
                <a:solidFill>
                  <a:srgbClr val="FD0001"/>
                </a:solidFill>
                <a:latin typeface="Gagalin"/>
              </a:rPr>
              <a:t>someone: makes you feel bad to miss a day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2083237" y="6825631"/>
            <a:ext cx="5176063" cy="20806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44"/>
              </a:lnSpc>
            </a:pPr>
            <a:r>
              <a:rPr lang="en-US" sz="3960">
                <a:solidFill>
                  <a:srgbClr val="FD0001"/>
                </a:solidFill>
                <a:latin typeface="Gagalin"/>
              </a:rPr>
              <a:t>something: makes missing the habit unsatisfying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6347240" y="3603110"/>
            <a:ext cx="1824121" cy="16507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74"/>
              </a:lnSpc>
            </a:pPr>
            <a:r>
              <a:rPr lang="en-US" sz="2339">
                <a:solidFill>
                  <a:srgbClr val="FFFFFF"/>
                </a:solidFill>
                <a:latin typeface="Gagalin"/>
              </a:rPr>
              <a:t>ex: giving away money to someone if you fail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5268844" y="3810928"/>
            <a:ext cx="1824121" cy="12351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74"/>
              </a:lnSpc>
            </a:pPr>
            <a:r>
              <a:rPr lang="en-US" sz="2339">
                <a:solidFill>
                  <a:srgbClr val="FFFFFF"/>
                </a:solidFill>
                <a:latin typeface="Gagalin"/>
              </a:rPr>
              <a:t>ex: going to the gym with someone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7825" r="0" b="78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40066" y="4066331"/>
            <a:ext cx="2193556" cy="1996136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3964597" y="4126806"/>
            <a:ext cx="2388707" cy="2033387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2007590" y="4066331"/>
            <a:ext cx="2392390" cy="1935661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7540220" y="3829203"/>
            <a:ext cx="3207560" cy="2233264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5724082" y="3720249"/>
            <a:ext cx="2368964" cy="2439944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532638" y="4859787"/>
            <a:ext cx="1002752" cy="936571"/>
          </a:xfrm>
          <a:prstGeom prst="rect">
            <a:avLst/>
          </a:prstGeom>
        </p:spPr>
      </p:pic>
      <p:sp>
        <p:nvSpPr>
          <p:cNvPr name="TextBox 9" id="9"/>
          <p:cNvSpPr txBox="true"/>
          <p:nvPr/>
        </p:nvSpPr>
        <p:spPr>
          <a:xfrm rot="0">
            <a:off x="5272596" y="-80160"/>
            <a:ext cx="7624960" cy="1541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FFFFF"/>
                </a:solidFill>
                <a:latin typeface="Gagalin"/>
              </a:rPr>
              <a:t>habit stacking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477715" y="1957404"/>
            <a:ext cx="17214722" cy="10984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>
                <a:solidFill>
                  <a:srgbClr val="FD0001"/>
                </a:solidFill>
                <a:latin typeface="Gagalin"/>
              </a:rPr>
              <a:t>"After [CURRENT HABIT], I will [NEW/old HABIT]."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808964" y="8012967"/>
            <a:ext cx="14670072" cy="8219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FFFFFF"/>
                </a:solidFill>
                <a:latin typeface="Gagalin"/>
              </a:rPr>
              <a:t>creates flow and allows for unconsious thought</a:t>
            </a:r>
          </a:p>
        </p:txBody>
      </p:sp>
      <p:pic>
        <p:nvPicPr>
          <p:cNvPr name="Picture 12" id="12"/>
          <p:cNvPicPr>
            <a:picLocks noChangeAspect="true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6434355" y="4859787"/>
            <a:ext cx="1002752" cy="936571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0747780" y="4859787"/>
            <a:ext cx="1002752" cy="936571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4721330" y="4859787"/>
            <a:ext cx="1002752" cy="936571"/>
          </a:xfrm>
          <a:prstGeom prst="rect">
            <a:avLst/>
          </a:prstGeom>
        </p:spPr>
      </p:pic>
      <p:sp>
        <p:nvSpPr>
          <p:cNvPr name="TextBox 15" id="15"/>
          <p:cNvSpPr txBox="true"/>
          <p:nvPr/>
        </p:nvSpPr>
        <p:spPr>
          <a:xfrm rot="0">
            <a:off x="-5883441" y="6064944"/>
            <a:ext cx="14670072" cy="8219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FFFFFF"/>
                </a:solidFill>
                <a:latin typeface="Gagalin"/>
              </a:rPr>
              <a:t>wake up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555138" y="6064944"/>
            <a:ext cx="9207625" cy="8219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FFFFFF"/>
                </a:solidFill>
                <a:latin typeface="Gagalin"/>
              </a:rPr>
              <a:t>make bed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4481263" y="6064944"/>
            <a:ext cx="9207625" cy="8219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FFFFFF"/>
                </a:solidFill>
                <a:latin typeface="Gagalin"/>
              </a:rPr>
              <a:t>meditate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8599973" y="6064944"/>
            <a:ext cx="9207625" cy="8219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FFFFFF"/>
                </a:solidFill>
                <a:latin typeface="Gagalin"/>
              </a:rPr>
              <a:t>journal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2304751" y="6064944"/>
            <a:ext cx="9207625" cy="8219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FFFFFF"/>
                </a:solidFill>
                <a:latin typeface="Gagalin"/>
              </a:rPr>
              <a:t>workout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21875" r="0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5452429" y="1917897"/>
            <a:ext cx="7383141" cy="5085976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028700" y="2344330"/>
            <a:ext cx="3007538" cy="2116555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4751712" y="1905381"/>
            <a:ext cx="2507588" cy="2555504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 rot="0">
            <a:off x="804640" y="-70635"/>
            <a:ext cx="16560871" cy="13788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FFFFFF"/>
                </a:solidFill>
                <a:latin typeface="Gagalin"/>
              </a:rPr>
              <a:t>bonus: Plateu of latent potential: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0" y="7334929"/>
            <a:ext cx="18288000" cy="22357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>
                <a:solidFill>
                  <a:srgbClr val="FFFEFD"/>
                </a:solidFill>
                <a:latin typeface="Gagalin"/>
              </a:rPr>
              <a:t>"Journey before destination." - Brandon sanderson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353471" y="4356110"/>
            <a:ext cx="4635595" cy="2690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31"/>
              </a:lnSpc>
            </a:pPr>
            <a:r>
              <a:rPr lang="en-US" sz="5094">
                <a:solidFill>
                  <a:srgbClr val="FF1616"/>
                </a:solidFill>
                <a:latin typeface="Gagalin"/>
              </a:rPr>
              <a:t>growing on youtube takes time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3687708" y="4356110"/>
            <a:ext cx="4635595" cy="2690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31"/>
              </a:lnSpc>
            </a:pPr>
            <a:r>
              <a:rPr lang="en-US" sz="5094">
                <a:solidFill>
                  <a:srgbClr val="FF1616"/>
                </a:solidFill>
                <a:latin typeface="Gagalin"/>
              </a:rPr>
              <a:t>getting abs takes a long time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7825" r="0" b="78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7691818" y="3086100"/>
            <a:ext cx="2904363" cy="4114800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4651524" y="-183406"/>
            <a:ext cx="8984953" cy="24695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160"/>
              </a:lnSpc>
            </a:pPr>
            <a:r>
              <a:rPr lang="en-US" sz="14400">
                <a:solidFill>
                  <a:srgbClr val="FFFFFF"/>
                </a:solidFill>
                <a:latin typeface="Gagalin"/>
              </a:rPr>
              <a:t>questions?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3818533" y="7817485"/>
            <a:ext cx="10650935" cy="24695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160"/>
              </a:lnSpc>
            </a:pPr>
            <a:r>
              <a:rPr lang="en-US" sz="14400">
                <a:solidFill>
                  <a:srgbClr val="FFFFFF"/>
                </a:solidFill>
                <a:latin typeface="Gagalin"/>
              </a:rPr>
              <a:t>don't be shy!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7825" r="0" b="78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408074" y="2620741"/>
            <a:ext cx="1178636" cy="1598151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5811769" y="2487623"/>
            <a:ext cx="1140654" cy="1734834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9259976" y="2342290"/>
            <a:ext cx="2543800" cy="2025501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9"/>
          <a:srcRect l="0" t="0" r="0" b="0"/>
          <a:stretch>
            <a:fillRect/>
          </a:stretch>
        </p:blipFill>
        <p:spPr>
          <a:xfrm flipH="false" flipV="false" rot="0">
            <a:off x="14413377" y="2552400"/>
            <a:ext cx="1992154" cy="1734834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217349" y="5433911"/>
            <a:ext cx="1560086" cy="2325332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5571767" y="5433911"/>
            <a:ext cx="1620657" cy="2507786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9766087" y="6036867"/>
            <a:ext cx="2503207" cy="2132420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16"/>
          <a:srcRect l="0" t="0" r="0" b="0"/>
          <a:stretch>
            <a:fillRect/>
          </a:stretch>
        </p:blipFill>
        <p:spPr>
          <a:xfrm flipH="false" flipV="false" rot="0">
            <a:off x="13718250" y="5717774"/>
            <a:ext cx="2687281" cy="2261795"/>
          </a:xfrm>
          <a:prstGeom prst="rect">
            <a:avLst/>
          </a:prstGeom>
        </p:spPr>
      </p:pic>
      <p:sp>
        <p:nvSpPr>
          <p:cNvPr name="TextBox 11" id="11"/>
          <p:cNvSpPr txBox="true"/>
          <p:nvPr/>
        </p:nvSpPr>
        <p:spPr>
          <a:xfrm rot="0">
            <a:off x="0" y="-32535"/>
            <a:ext cx="18170152" cy="22357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>
                <a:solidFill>
                  <a:srgbClr val="FFFFFF"/>
                </a:solidFill>
                <a:latin typeface="Gagalin"/>
              </a:rPr>
              <a:t>figure out what traits your ideal self has. Build the habits that make those traits up.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-320406" y="4263016"/>
            <a:ext cx="4635595" cy="8804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31"/>
              </a:lnSpc>
            </a:pPr>
            <a:r>
              <a:rPr lang="en-US" sz="5094">
                <a:solidFill>
                  <a:srgbClr val="FF1616"/>
                </a:solidFill>
                <a:latin typeface="Gagalin"/>
              </a:rPr>
              <a:t>patient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4064298" y="4263016"/>
            <a:ext cx="4635595" cy="8804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31"/>
              </a:lnSpc>
            </a:pPr>
            <a:r>
              <a:rPr lang="en-US" sz="5094">
                <a:solidFill>
                  <a:srgbClr val="FF1616"/>
                </a:solidFill>
                <a:latin typeface="Gagalin"/>
              </a:rPr>
              <a:t>humble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8699893" y="4263016"/>
            <a:ext cx="4635595" cy="8804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31"/>
              </a:lnSpc>
            </a:pPr>
            <a:r>
              <a:rPr lang="en-US" sz="5094">
                <a:solidFill>
                  <a:srgbClr val="FF1616"/>
                </a:solidFill>
                <a:latin typeface="Gagalin"/>
              </a:rPr>
              <a:t>courageous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2967792" y="4263016"/>
            <a:ext cx="4635595" cy="8804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31"/>
              </a:lnSpc>
            </a:pPr>
            <a:r>
              <a:rPr lang="en-US" sz="5094">
                <a:solidFill>
                  <a:srgbClr val="FF1616"/>
                </a:solidFill>
                <a:latin typeface="Gagalin"/>
              </a:rPr>
              <a:t>selfless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-320406" y="7874794"/>
            <a:ext cx="4635595" cy="8804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31"/>
              </a:lnSpc>
            </a:pPr>
            <a:r>
              <a:rPr lang="en-US" sz="5094">
                <a:solidFill>
                  <a:srgbClr val="FF1616"/>
                </a:solidFill>
                <a:latin typeface="Gagalin"/>
              </a:rPr>
              <a:t>proactive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4206701" y="7874794"/>
            <a:ext cx="4635595" cy="8804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31"/>
              </a:lnSpc>
            </a:pPr>
            <a:r>
              <a:rPr lang="en-US" sz="5094">
                <a:solidFill>
                  <a:srgbClr val="FF1616"/>
                </a:solidFill>
                <a:latin typeface="Gagalin"/>
              </a:rPr>
              <a:t>responsible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8699893" y="7874794"/>
            <a:ext cx="4635595" cy="8804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31"/>
              </a:lnSpc>
            </a:pPr>
            <a:r>
              <a:rPr lang="en-US" sz="5094">
                <a:solidFill>
                  <a:srgbClr val="FF1616"/>
                </a:solidFill>
                <a:latin typeface="Gagalin"/>
              </a:rPr>
              <a:t>sophisticated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3335488" y="7874794"/>
            <a:ext cx="4635595" cy="8804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31"/>
              </a:lnSpc>
            </a:pPr>
            <a:r>
              <a:rPr lang="en-US" sz="5094">
                <a:solidFill>
                  <a:srgbClr val="FF1616"/>
                </a:solidFill>
                <a:latin typeface="Gagalin"/>
              </a:rPr>
              <a:t>knowledgeable</a:t>
            </a:r>
          </a:p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21875" r="0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510051" y="0"/>
            <a:ext cx="17267898" cy="3673353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0" y="-61293"/>
            <a:ext cx="4789757" cy="41148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3498243" y="-61293"/>
            <a:ext cx="4789757" cy="4114800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047556" y="6029090"/>
            <a:ext cx="4131342" cy="2907432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9"/>
          <a:srcRect l="0" t="0" r="0" b="0"/>
          <a:stretch>
            <a:fillRect/>
          </a:stretch>
        </p:blipFill>
        <p:spPr>
          <a:xfrm flipH="false" flipV="false" rot="0">
            <a:off x="7590210" y="6018311"/>
            <a:ext cx="3403383" cy="6479978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3956164" y="6291606"/>
            <a:ext cx="2770640" cy="2583622"/>
          </a:xfrm>
          <a:prstGeom prst="rect">
            <a:avLst/>
          </a:prstGeom>
        </p:spPr>
      </p:pic>
      <p:sp>
        <p:nvSpPr>
          <p:cNvPr name="TextBox 9" id="9"/>
          <p:cNvSpPr txBox="true"/>
          <p:nvPr/>
        </p:nvSpPr>
        <p:spPr>
          <a:xfrm rot="0">
            <a:off x="3930552" y="-445948"/>
            <a:ext cx="10426895" cy="17717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447"/>
              </a:lnSpc>
            </a:pPr>
            <a:r>
              <a:rPr lang="en-US" sz="10319">
                <a:solidFill>
                  <a:srgbClr val="FFFFFF"/>
                </a:solidFill>
                <a:latin typeface="Gagalin"/>
              </a:rPr>
              <a:t>congratulations!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632089" y="5182429"/>
            <a:ext cx="2962275" cy="610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u="sng">
                <a:solidFill>
                  <a:srgbClr val="FFFFFF"/>
                </a:solidFill>
                <a:latin typeface="Gagalin"/>
              </a:rPr>
              <a:t>aidan helfant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084963" y="5208497"/>
            <a:ext cx="4118074" cy="610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u="sng">
                <a:solidFill>
                  <a:srgbClr val="FFFFFF"/>
                </a:solidFill>
                <a:latin typeface="Gagalin"/>
              </a:rPr>
              <a:t>aidanlifeadvice.com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3031473" y="5208497"/>
            <a:ext cx="4620022" cy="610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u="sng">
                <a:solidFill>
                  <a:srgbClr val="FFFFFF"/>
                </a:solidFill>
                <a:latin typeface="Gagalin"/>
              </a:rPr>
              <a:t>habit-changing basics</a:t>
            </a:r>
          </a:p>
        </p:txBody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7825" r="0" b="78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7691818" y="3086100"/>
            <a:ext cx="2904363" cy="4114800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4651524" y="-183406"/>
            <a:ext cx="8984953" cy="24695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160"/>
              </a:lnSpc>
            </a:pPr>
            <a:r>
              <a:rPr lang="en-US" sz="14400">
                <a:solidFill>
                  <a:srgbClr val="FFFFFF"/>
                </a:solidFill>
                <a:latin typeface="Gagalin"/>
              </a:rPr>
              <a:t>questions?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3818533" y="7817485"/>
            <a:ext cx="10650935" cy="24695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160"/>
              </a:lnSpc>
            </a:pPr>
            <a:r>
              <a:rPr lang="en-US" sz="14400">
                <a:solidFill>
                  <a:srgbClr val="FFFFFF"/>
                </a:solidFill>
                <a:latin typeface="Gagalin"/>
              </a:rPr>
              <a:t>don't be shy!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7825" r="0" b="78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875134" y="2576729"/>
            <a:ext cx="2595926" cy="2655679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2333334" y="2037073"/>
            <a:ext cx="2072834" cy="3106427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1682452" y="-97681"/>
            <a:ext cx="14923096" cy="1648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439"/>
              </a:lnSpc>
            </a:pPr>
            <a:r>
              <a:rPr lang="en-US" sz="9600">
                <a:solidFill>
                  <a:srgbClr val="FFFFFF"/>
                </a:solidFill>
                <a:latin typeface="Gagalin"/>
              </a:rPr>
              <a:t>feel free to ask questions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0" y="5391424"/>
            <a:ext cx="7415597" cy="22345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1381759" indent="-690880" lvl="1">
              <a:lnSpc>
                <a:spcPts val="8959"/>
              </a:lnSpc>
              <a:buFont typeface="Arial"/>
              <a:buChar char="•"/>
            </a:pPr>
            <a:r>
              <a:rPr lang="en-US" sz="6399">
                <a:solidFill>
                  <a:srgbClr val="FF1616"/>
                </a:solidFill>
                <a:latin typeface="Gagalin"/>
              </a:rPr>
              <a:t>Not urgent wait until end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7693397" y="5391424"/>
            <a:ext cx="10209935" cy="22345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1381759" indent="-690880" lvl="1">
              <a:lnSpc>
                <a:spcPts val="8959"/>
              </a:lnSpc>
              <a:buFont typeface="Arial"/>
              <a:buChar char="•"/>
            </a:pPr>
            <a:r>
              <a:rPr lang="en-US" sz="6399">
                <a:solidFill>
                  <a:srgbClr val="FF1616"/>
                </a:solidFill>
                <a:latin typeface="Gagalin"/>
              </a:rPr>
              <a:t>raise your hand before asking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76014" y="8531516"/>
            <a:ext cx="17935973" cy="1543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FFFFF"/>
                </a:solidFill>
                <a:latin typeface="Gagalin"/>
              </a:rPr>
              <a:t>I want this to be very interactive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7865" r="0" b="786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5226934" y="2231325"/>
            <a:ext cx="1772610" cy="2151878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5108191" y="5066731"/>
            <a:ext cx="2255577" cy="2255577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3135488" y="6934066"/>
            <a:ext cx="1679911" cy="2758062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 rot="0">
            <a:off x="1759853" y="-145306"/>
            <a:ext cx="14768294" cy="21098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194"/>
              </a:lnSpc>
            </a:pPr>
            <a:r>
              <a:rPr lang="en-US" sz="12281">
                <a:solidFill>
                  <a:srgbClr val="FFFFFF"/>
                </a:solidFill>
                <a:latin typeface="Gagalin"/>
              </a:rPr>
              <a:t>What you will learn: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0" y="2704877"/>
            <a:ext cx="15023774" cy="1226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>
                <a:solidFill>
                  <a:srgbClr val="FF1616"/>
                </a:solidFill>
                <a:latin typeface="Gagalin"/>
              </a:rPr>
              <a:t>1. elon musk and the power of habit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-4426911" y="5010150"/>
            <a:ext cx="23849976" cy="1226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>
                <a:solidFill>
                  <a:srgbClr val="FFFFFF"/>
                </a:solidFill>
                <a:latin typeface="Gagalin"/>
              </a:rPr>
              <a:t>2. four step process of habituation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-3149972" y="7188958"/>
            <a:ext cx="19263211" cy="25031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>
                <a:solidFill>
                  <a:srgbClr val="FF1616"/>
                </a:solidFill>
                <a:latin typeface="Gagalin"/>
              </a:rPr>
              <a:t>3. techniques for habit change</a:t>
            </a:r>
          </a:p>
          <a:p>
            <a:pPr algn="ctr">
              <a:lnSpc>
                <a:spcPts val="10080"/>
              </a:lnSpc>
            </a:pP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7825" r="0" b="78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6875334" y="2936881"/>
            <a:ext cx="4934037" cy="7644991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169144" y="3522850"/>
            <a:ext cx="4409045" cy="4792441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2952736" y="3562867"/>
            <a:ext cx="4712407" cy="4712407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 rot="0">
            <a:off x="0" y="-80160"/>
            <a:ext cx="18170152" cy="3143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FFFFF"/>
                </a:solidFill>
                <a:latin typeface="Gagalin"/>
              </a:rPr>
              <a:t>What differentiates you from elon musk?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21875" r="0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12440184" y="3305865"/>
            <a:ext cx="2831072" cy="8219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FF1616"/>
                </a:solidFill>
                <a:latin typeface="Gagalin"/>
              </a:rPr>
              <a:t>similarity:</a:t>
            </a:r>
          </a:p>
        </p:txBody>
      </p:sp>
      <p:pic>
        <p:nvPicPr>
          <p:cNvPr name="Picture 4" id="4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2592364">
            <a:off x="2666908" y="4601084"/>
            <a:ext cx="2977336" cy="2914067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3118232" y="7756620"/>
            <a:ext cx="2074687" cy="1405600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2313011" y="4127786"/>
            <a:ext cx="3085418" cy="2869439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33690" y="32210"/>
            <a:ext cx="18220620" cy="1541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FFFFF"/>
                </a:solidFill>
                <a:latin typeface="Gagalin"/>
              </a:rPr>
              <a:t>elon's differences and similarities: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136965" y="3305865"/>
            <a:ext cx="3411952" cy="8219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FF1616"/>
                </a:solidFill>
                <a:latin typeface="Gagalin"/>
              </a:rPr>
              <a:t>differences: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987515" y="4319270"/>
            <a:ext cx="3710851" cy="8242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1036320" indent="-518160" lvl="1">
              <a:lnSpc>
                <a:spcPts val="6719"/>
              </a:lnSpc>
              <a:buFont typeface="Arial"/>
              <a:buChar char="•"/>
            </a:pPr>
            <a:r>
              <a:rPr lang="en-US" sz="4800">
                <a:solidFill>
                  <a:srgbClr val="FFFFFF"/>
                </a:solidFill>
                <a:latin typeface="Gagalin"/>
              </a:rPr>
              <a:t>genetics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28700" y="6764456"/>
            <a:ext cx="5903986" cy="8242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FFFFFF"/>
                </a:solidFill>
                <a:latin typeface="Gagalin"/>
              </a:rPr>
              <a:t>2. unfair advantages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621200" y="7219339"/>
            <a:ext cx="6469039" cy="25191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FFFFFF"/>
                </a:solidFill>
                <a:latin typeface="Gagalin"/>
              </a:rPr>
              <a:t>he is beholden to the same 24 hours that we are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7865" r="0" b="786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8043659" y="3996125"/>
            <a:ext cx="2082834" cy="2020349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7428423" y="7876031"/>
            <a:ext cx="3431154" cy="1968624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4101566" y="-80160"/>
            <a:ext cx="9967020" cy="1543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FFFFF"/>
                </a:solidFill>
                <a:latin typeface="Gagalin"/>
              </a:rPr>
              <a:t>the power of habit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972236" y="1760406"/>
            <a:ext cx="14225680" cy="22357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>
                <a:solidFill>
                  <a:srgbClr val="FF1616"/>
                </a:solidFill>
                <a:latin typeface="Gagalin"/>
              </a:rPr>
              <a:t>"1% worse every day for one year: .99^356 = 00.03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031160" y="5712719"/>
            <a:ext cx="14225680" cy="22357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>
                <a:solidFill>
                  <a:srgbClr val="FF1616"/>
                </a:solidFill>
                <a:latin typeface="Gagalin"/>
              </a:rPr>
              <a:t>"1% better every day for one year: 1.01^356 = 37.78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21875" r="0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871578" y="1949507"/>
            <a:ext cx="2250254" cy="205617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7790994" y="1461735"/>
            <a:ext cx="2292728" cy="2543942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3519759" y="1460446"/>
            <a:ext cx="3354505" cy="2545231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489841" y="5230663"/>
            <a:ext cx="3013728" cy="2863042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7004222" y="5136007"/>
            <a:ext cx="3866271" cy="2957697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3791296" y="5364061"/>
            <a:ext cx="2811431" cy="2729644"/>
          </a:xfrm>
          <a:prstGeom prst="rect">
            <a:avLst/>
          </a:prstGeom>
        </p:spPr>
      </p:pic>
      <p:sp>
        <p:nvSpPr>
          <p:cNvPr name="TextBox 9" id="9"/>
          <p:cNvSpPr txBox="true"/>
          <p:nvPr/>
        </p:nvSpPr>
        <p:spPr>
          <a:xfrm rot="0">
            <a:off x="1002311" y="-80160"/>
            <a:ext cx="16165530" cy="1541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FFFFF"/>
                </a:solidFill>
                <a:latin typeface="Gagalin"/>
              </a:rPr>
              <a:t>elon's habits differentiate him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-6634901" y="3948527"/>
            <a:ext cx="19263211" cy="5415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Gagalin"/>
              </a:rPr>
              <a:t>works 16 hour days, weekends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-487606" y="3948527"/>
            <a:ext cx="19263211" cy="5415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Gagalin"/>
              </a:rPr>
              <a:t>claims to read 500 pages/day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5565406" y="3948527"/>
            <a:ext cx="19263211" cy="5415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Gagalin"/>
              </a:rPr>
              <a:t>is not scared of failure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-6634901" y="8140183"/>
            <a:ext cx="19263211" cy="5415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Gagalin"/>
              </a:rPr>
              <a:t>time blocks day 5 min chunks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-694248" y="8140183"/>
            <a:ext cx="19263211" cy="5415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Gagalin"/>
              </a:rPr>
              <a:t>eats very healthy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5194284" y="8140183"/>
            <a:ext cx="19263211" cy="5415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Gagalin"/>
              </a:rPr>
              <a:t> proactivity/diligence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-487606" y="9201150"/>
            <a:ext cx="19263211" cy="5415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FF1616"/>
                </a:solidFill>
                <a:latin typeface="Gagalin"/>
              </a:rPr>
              <a:t>*not saying you should strive for his habits. Just saying what differentiates us are his habits*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7825" r="0" b="78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6144147" y="3039793"/>
            <a:ext cx="3360733" cy="1449316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6790490" y="6454412"/>
            <a:ext cx="3360733" cy="1449316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3719685" y="2417090"/>
            <a:ext cx="2488232" cy="2072019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4201412" y="2786271"/>
            <a:ext cx="1342926" cy="1109593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176282" y="2648742"/>
            <a:ext cx="2061018" cy="2231417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0" y="5985158"/>
            <a:ext cx="3035792" cy="2114015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3619808" y="5107978"/>
            <a:ext cx="2506133" cy="3415514"/>
          </a:xfrm>
          <a:prstGeom prst="rect">
            <a:avLst/>
          </a:prstGeom>
        </p:spPr>
      </p:pic>
      <p:sp>
        <p:nvSpPr>
          <p:cNvPr name="TextBox 10" id="10"/>
          <p:cNvSpPr txBox="true"/>
          <p:nvPr/>
        </p:nvSpPr>
        <p:spPr>
          <a:xfrm rot="0">
            <a:off x="1168121" y="-40531"/>
            <a:ext cx="15951758" cy="12262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>
                <a:solidFill>
                  <a:srgbClr val="FFFFFF"/>
                </a:solidFill>
                <a:latin typeface="Gagalin"/>
              </a:rPr>
              <a:t>the four step process of habituation: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750556" y="3305865"/>
            <a:ext cx="2223146" cy="8219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1036320" indent="-518160" lvl="1">
              <a:lnSpc>
                <a:spcPts val="6719"/>
              </a:lnSpc>
              <a:buFont typeface="Arial"/>
              <a:buChar char="•"/>
            </a:pPr>
            <a:r>
              <a:rPr lang="en-US" sz="4800">
                <a:solidFill>
                  <a:srgbClr val="FF1616"/>
                </a:solidFill>
                <a:latin typeface="Gagalin"/>
              </a:rPr>
              <a:t>cue: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151223" y="3305865"/>
            <a:ext cx="3568462" cy="8219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FFFFFF"/>
                </a:solidFill>
                <a:latin typeface="Gagalin"/>
              </a:rPr>
              <a:t>2. craving: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3189471" y="6720485"/>
            <a:ext cx="3568462" cy="8219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FF1616"/>
                </a:solidFill>
                <a:latin typeface="Gagalin"/>
              </a:rPr>
              <a:t>3. response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151223" y="6720485"/>
            <a:ext cx="3568462" cy="8219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FFFFFF"/>
                </a:solidFill>
                <a:latin typeface="Gagalin"/>
              </a:rPr>
              <a:t>4. reward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DAEumo085u0</dc:identifier>
  <dcterms:modified xsi:type="dcterms:W3CDTF">2011-08-01T06:04:30Z</dcterms:modified>
  <cp:revision>1</cp:revision>
  <dc:title>Habit Changing Basics Slides Show</dc:title>
</cp:coreProperties>
</file>